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2654" autoAdjust="0"/>
  </p:normalViewPr>
  <p:slideViewPr>
    <p:cSldViewPr snapToGrid="0">
      <p:cViewPr varScale="1">
        <p:scale>
          <a:sx n="42" d="100"/>
          <a:sy n="42" d="100"/>
        </p:scale>
        <p:origin x="1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BDEEA-6878-41D4-97FD-54221859B495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0635-0038-4069-89E8-E4F06F10ED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73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大門關了起來。我得想辦法離開這。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https://pixabay.com/videos/door-squeak-door-opening-6714/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男人繼續按按鈕。他對著手上的儀器講話，「大會報告，優惠券發放中，數量有限，先搶先贏！」接著他用儀器指著我，按了另一個鈕。所有亮著的方塊緩緩上升，光滑的表面往兩邊打開，一個一個的人浮了出來。他們的頭、手、腳全裝了管子。那些人緩緩起身，但一看到我，就全衝了過來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https://pixabay.com/videos/colorful-percussion-instrument-55762/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我朝房間裡面跑，希望能找到別條路。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https://pixabay.com/videos/tunnel-corridor-lights-abstract-79765/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我跑到房間的盡頭，那裡沒有門，只有更大的管子。男人走進房間，他微微笑，啟動房間內的裝置，「提取資料開始。」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https://pixabay.com/videos/pipes-neon-visual-vj-vj-loop-127073/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，我不想變成街上那種人，每天只能製造塑膠珠和看電視，我還想繼續跳舞、繼續發明更多更棒的舞步！我想起之前跳舞發生的怪事。似乎是因為我，房間內的的物品才會移動、管子才會破掉。我看看房間的地板，有一半是白色地磚，但另一半是外頭的茶色地板。我有了個不可思議的結論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https://pixabay.com/videos/mosaic-tile-pattern-design-texture-121275/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深呼吸，跳出之前想出的所有舞步，現在我知道該怎麼處理每個搭配、每個細節了，我滿懷希望。果然，房間裡的所有物品開始移動。不，應該說，是牆壁開始移動。我終於明白，每當我跳舞時，我會移動整個城市的牆壁，因此地板的花紋才會對不齊。我之前會覺得頭暈，是因為我以為地板在動，明白是牆壁在動後，我就能順利跳舞了。所有管線開始破裂，電視發出吱吱喳喳的噪音，接著從螢幕爆出火花。男人衝向我，但他撞到朝他衝來的椅子，打翻了手上的飲料。沒有塑膠珠當作能源的男人倒在地上，一動也不動。當所有的管子和電視都停止運作後，城市停了下來。</a:t>
            </a:r>
          </a:p>
          <a:p>
            <a:endParaRPr lang="en-US" altLang="zh-TW" dirty="0"/>
          </a:p>
          <a:p>
            <a:r>
              <a:rPr lang="en-GB" altLang="zh-TW" dirty="0"/>
              <a:t>https://pixabay.com/videos/overlay-water-element-composite-15794/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有看電視的人、製造塑膠珠的人，和身上有管子的人都醒了過來，原來他們都是受騙的藝術家，被城市搶走資料─想法和創造力─，又被困在這產生能源，現在他們全拿回了想法和創造力。他們決定真的辦一場藝術節，當然，我也受到邀請，我表演了移動城市時跳的舞步，不過這次城市沒有再移動了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https://pixabay.com/videos/umbrellas-decor-street-hanging-232396/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08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47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9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73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12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8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32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6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72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13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4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t">
            <a:hlinkClick r:id="" action="ppaction://media"/>
            <a:extLst>
              <a:ext uri="{FF2B5EF4-FFF2-40B4-BE49-F238E27FC236}">
                <a16:creationId xmlns:a16="http://schemas.microsoft.com/office/drawing/2014/main" id="{F9567485-9376-3E80-372C-368D30E89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B0396F5-A9E9-A180-A471-B2F441E0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5762-503981022_medium">
            <a:hlinkClick r:id="" action="ppaction://media"/>
            <a:extLst>
              <a:ext uri="{FF2B5EF4-FFF2-40B4-BE49-F238E27FC236}">
                <a16:creationId xmlns:a16="http://schemas.microsoft.com/office/drawing/2014/main" id="{C7B7193C-01D4-30AA-353D-E9028AB6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9765-570718546_small">
            <a:hlinkClick r:id="" action="ppaction://media"/>
            <a:extLst>
              <a:ext uri="{FF2B5EF4-FFF2-40B4-BE49-F238E27FC236}">
                <a16:creationId xmlns:a16="http://schemas.microsoft.com/office/drawing/2014/main" id="{A297EB7D-C282-00E5-D260-C96CBBF6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7073-737747499_small">
            <a:hlinkClick r:id="" action="ppaction://media"/>
            <a:extLst>
              <a:ext uri="{FF2B5EF4-FFF2-40B4-BE49-F238E27FC236}">
                <a16:creationId xmlns:a16="http://schemas.microsoft.com/office/drawing/2014/main" id="{3ED79364-90D6-E3D5-D20C-A691E33CD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1275-724696904_small">
            <a:hlinkClick r:id="" action="ppaction://media"/>
            <a:extLst>
              <a:ext uri="{FF2B5EF4-FFF2-40B4-BE49-F238E27FC236}">
                <a16:creationId xmlns:a16="http://schemas.microsoft.com/office/drawing/2014/main" id="{CF801B60-2ACD-064C-162F-986F0BA9F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794-266811402_small">
            <a:hlinkClick r:id="" action="ppaction://media"/>
            <a:extLst>
              <a:ext uri="{FF2B5EF4-FFF2-40B4-BE49-F238E27FC236}">
                <a16:creationId xmlns:a16="http://schemas.microsoft.com/office/drawing/2014/main" id="{ADD1B487-755D-C031-FFFE-952988402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ut">
            <a:hlinkClick r:id="" action="ppaction://media"/>
            <a:extLst>
              <a:ext uri="{FF2B5EF4-FFF2-40B4-BE49-F238E27FC236}">
                <a16:creationId xmlns:a16="http://schemas.microsoft.com/office/drawing/2014/main" id="{3F45CE1D-6051-34D5-893A-9DADF3BA5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599</Words>
  <Application>Microsoft Office PowerPoint</Application>
  <PresentationFormat>寬螢幕</PresentationFormat>
  <Paragraphs>35</Paragraphs>
  <Slides>7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26</cp:revision>
  <dcterms:created xsi:type="dcterms:W3CDTF">2024-09-16T08:29:48Z</dcterms:created>
  <dcterms:modified xsi:type="dcterms:W3CDTF">2024-10-31T07:16:31Z</dcterms:modified>
</cp:coreProperties>
</file>